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5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DA48-E30B-470A-BE7B-91311E18F1C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10640E-326A-4BD9-88EA-FE54DED09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DA48-E30B-470A-BE7B-91311E18F1C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640E-326A-4BD9-88EA-FE54DED09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DA48-E30B-470A-BE7B-91311E18F1C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640E-326A-4BD9-88EA-FE54DED09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DA48-E30B-470A-BE7B-91311E18F1C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10640E-326A-4BD9-88EA-FE54DED09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DA48-E30B-470A-BE7B-91311E18F1C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640E-326A-4BD9-88EA-FE54DED097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DA48-E30B-470A-BE7B-91311E18F1C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640E-326A-4BD9-88EA-FE54DED09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DA48-E30B-470A-BE7B-91311E18F1C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10640E-326A-4BD9-88EA-FE54DED097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DA48-E30B-470A-BE7B-91311E18F1C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640E-326A-4BD9-88EA-FE54DED09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DA48-E30B-470A-BE7B-91311E18F1C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640E-326A-4BD9-88EA-FE54DED09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DA48-E30B-470A-BE7B-91311E18F1C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640E-326A-4BD9-88EA-FE54DED097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DA48-E30B-470A-BE7B-91311E18F1C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640E-326A-4BD9-88EA-FE54DED097D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3ADA48-E30B-470A-BE7B-91311E18F1C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10640E-326A-4BD9-88EA-FE54DED097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\Documents\20200318_110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398637"/>
            <a:ext cx="8782050" cy="6237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\Documents\sterilization-and-disinfection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d\Documents\sterilization-and-disinfection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d\Documents\sterilization-and-disinfection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d\Documents\sterilization-and-disinfection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d\Documents\sterilization-and-disinfection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d\Documents\sterilization-and-disinfection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d\Documents\sterilization-and-disinfection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d\Documents\sterilization-and-disinfection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ad\Documents\sterilization-and-disinfection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ad\Documents\sterilization-and-disinfection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\Documents\sterilization-and-disinfection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83176" cy="6369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hanks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\Documents\sterilization-and-disinfection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8153400" cy="6399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\Documents\sterilization-and-disinfection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839200" cy="6636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\Documents\sterilization-and-disinfection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839200" cy="6636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\Documents\sterilization-and-disinfection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\Documents\sterilization-and-disinfection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\Documents\sterilization-and-disinfection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\Documents\sterilization-and-disinfection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</TotalTime>
  <Words>1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</dc:creator>
  <cp:lastModifiedBy>ad</cp:lastModifiedBy>
  <cp:revision>3</cp:revision>
  <dcterms:created xsi:type="dcterms:W3CDTF">2020-03-18T05:16:12Z</dcterms:created>
  <dcterms:modified xsi:type="dcterms:W3CDTF">2020-03-18T05:29:57Z</dcterms:modified>
</cp:coreProperties>
</file>