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D8ECAB-EFC7-4C34-8999-FBDCB386FA3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E58449-1A9B-4565-A046-CDA873FC1C2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352" y="0"/>
            <a:ext cx="7851648" cy="1828800"/>
          </a:xfrm>
        </p:spPr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159496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DrNabil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5" y="1752600"/>
            <a:ext cx="4181475" cy="3886200"/>
          </a:xfrm>
          <a:prstGeom prst="rect">
            <a:avLst/>
          </a:prstGeom>
          <a:noFill/>
        </p:spPr>
      </p:pic>
      <p:pic>
        <p:nvPicPr>
          <p:cNvPr id="32771" name="Picture 3" descr="C:\Users\DrNabil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4724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Nabi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Nabi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Nabi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Nabil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Nabi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rNabi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rNabil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rNabi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rNabi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rNabi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Nabil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DrNabi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rNabi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rNabi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DrNabil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DrNabil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DrNabil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DrNabil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DrNabil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DrNabil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DrNabil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Nabil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DrNabil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DrNabil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DrNabil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Nabil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Nabil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Nabil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Nabi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Nabi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Nabi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</Words>
  <Application>Microsoft Office PowerPoint</Application>
  <PresentationFormat>On-screen Show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ANTIBIOTICS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DrNabil</dc:creator>
  <cp:lastModifiedBy>DrNabil</cp:lastModifiedBy>
  <cp:revision>3</cp:revision>
  <dcterms:created xsi:type="dcterms:W3CDTF">2018-03-05T23:57:43Z</dcterms:created>
  <dcterms:modified xsi:type="dcterms:W3CDTF">2018-03-06T00:19:09Z</dcterms:modified>
</cp:coreProperties>
</file>